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9E6F99-D418-4AB0-9655-8E4D191A632B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269640-4B58-454E-8604-5C23715FE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UeBIpJe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yufD52ao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76399"/>
          </a:xfrm>
        </p:spPr>
        <p:txBody>
          <a:bodyPr>
            <a:normAutofit fontScale="90000"/>
          </a:bodyPr>
          <a:lstStyle/>
          <a:p>
            <a:r>
              <a:rPr lang="en-GB" dirty="0"/>
              <a:t>ПРИПРЕМА ЗА ОНЛАЈН ЧАС</a:t>
            </a:r>
            <a:r>
              <a:rPr lang="sr-Cyrl-RS" dirty="0"/>
              <a:t>ОВЕ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96200" cy="3657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/>
              <a:t>РАЗРЕД: </a:t>
            </a:r>
            <a:r>
              <a:rPr lang="en-GB" b="1" dirty="0"/>
              <a:t>ОСМИ</a:t>
            </a:r>
            <a:endParaRPr lang="en-US" dirty="0"/>
          </a:p>
          <a:p>
            <a:pPr algn="l"/>
            <a:r>
              <a:rPr lang="en-GB" dirty="0"/>
              <a:t>НАСТАВНА ТЕМА: </a:t>
            </a:r>
            <a:r>
              <a:rPr lang="en-GB" b="1" dirty="0"/>
              <a:t>PASSIVE VOICE - УТВРЂИВАЊЕ</a:t>
            </a:r>
            <a:endParaRPr lang="en-US" dirty="0"/>
          </a:p>
          <a:p>
            <a:pPr algn="l"/>
            <a:r>
              <a:rPr lang="sr-Cyrl-RS" dirty="0"/>
              <a:t>НАСТАВНА ЈЕДИНИЦА : </a:t>
            </a:r>
            <a:r>
              <a:rPr lang="en-GB" b="1" dirty="0" smtClean="0"/>
              <a:t>PASIV FURTHER PRACTICE </a:t>
            </a:r>
          </a:p>
          <a:p>
            <a:pPr marL="514350" indent="-514350" algn="l">
              <a:buAutoNum type="arabicPeriod"/>
            </a:pPr>
            <a:r>
              <a:rPr lang="en-GB" b="1" dirty="0" smtClean="0"/>
              <a:t>MOVIE</a:t>
            </a:r>
            <a:r>
              <a:rPr lang="sr-Cyrl-RS" b="1" dirty="0" smtClean="0"/>
              <a:t> </a:t>
            </a:r>
            <a:r>
              <a:rPr lang="en-US" b="1" dirty="0" smtClean="0"/>
              <a:t>TRAILER - </a:t>
            </a:r>
            <a:r>
              <a:rPr lang="en-GB" b="1" dirty="0" smtClean="0"/>
              <a:t>ALADDIN</a:t>
            </a:r>
            <a:r>
              <a:rPr lang="sr-Cyrl-RS" b="1" dirty="0" smtClean="0"/>
              <a:t> </a:t>
            </a:r>
            <a:r>
              <a:rPr lang="en-US" b="1" dirty="0" smtClean="0"/>
              <a:t>(DISNEY 2019.)</a:t>
            </a:r>
            <a:endParaRPr lang="en-US" b="1" dirty="0"/>
          </a:p>
          <a:p>
            <a:pPr marL="514350" indent="-514350" algn="l">
              <a:buAutoNum type="arabicPeriod"/>
            </a:pPr>
            <a:r>
              <a:rPr lang="sr-Latn-RS" b="1" dirty="0" smtClean="0"/>
              <a:t>VIDEO </a:t>
            </a:r>
            <a:r>
              <a:rPr lang="sr-Latn-RS" b="1" dirty="0"/>
              <a:t>- </a:t>
            </a:r>
            <a:r>
              <a:rPr lang="sr-Cyrl-RS" b="1" dirty="0"/>
              <a:t>COOBER PEDY AUSTRALIA</a:t>
            </a:r>
            <a:endParaRPr lang="en-US" dirty="0"/>
          </a:p>
          <a:p>
            <a:pPr algn="l"/>
            <a:r>
              <a:rPr lang="sr-Cyrl-RS" dirty="0"/>
              <a:t>УЏБЕНИК : </a:t>
            </a:r>
            <a:r>
              <a:rPr lang="en-GB" dirty="0"/>
              <a:t>Project</a:t>
            </a:r>
            <a:r>
              <a:rPr lang="sr-Cyrl-RS" dirty="0"/>
              <a:t> 5- Unit 5</a:t>
            </a:r>
            <a:endParaRPr lang="en-US" dirty="0"/>
          </a:p>
          <a:p>
            <a:pPr algn="l"/>
            <a:r>
              <a:rPr lang="sr-Cyrl-RS" dirty="0"/>
              <a:t>НАСТАВНИК: </a:t>
            </a:r>
            <a:r>
              <a:rPr lang="sr-Cyrl-RS" b="1" dirty="0"/>
              <a:t>Љиљана </a:t>
            </a:r>
            <a:r>
              <a:rPr lang="sr-Cyrl-RS" b="1" dirty="0" smtClean="0"/>
              <a:t>Цветковић</a:t>
            </a:r>
            <a:r>
              <a:rPr lang="en-US" b="1" dirty="0" smtClean="0"/>
              <a:t> </a:t>
            </a:r>
            <a:r>
              <a:rPr lang="sr-Cyrl-RS" dirty="0" smtClean="0"/>
              <a:t>ОШ </a:t>
            </a:r>
            <a:r>
              <a:rPr lang="sr-Cyrl-RS" dirty="0"/>
              <a:t>22.ОКТОБАР </a:t>
            </a:r>
            <a:r>
              <a:rPr lang="sr-Cyrl-RS" dirty="0" smtClean="0"/>
              <a:t>СУРЧИН</a:t>
            </a:r>
            <a:endParaRPr lang="en-US" dirty="0" smtClean="0"/>
          </a:p>
          <a:p>
            <a:pPr algn="l"/>
            <a:r>
              <a:rPr lang="sr-Cyrl-RS" dirty="0"/>
              <a:t>РАЛИЗАЦИЈА ЧАСА: ПЛАТФОРМ</a:t>
            </a:r>
            <a:r>
              <a:rPr lang="en-GB" dirty="0"/>
              <a:t>А ГУГЛ УЧИОНИЦА</a:t>
            </a:r>
            <a:endParaRPr lang="en-US" dirty="0"/>
          </a:p>
          <a:p>
            <a:pPr algn="l"/>
            <a:r>
              <a:rPr lang="en-GB" dirty="0" err="1"/>
              <a:t>време</a:t>
            </a:r>
            <a:r>
              <a:rPr lang="en-GB" dirty="0"/>
              <a:t> </a:t>
            </a:r>
            <a:r>
              <a:rPr lang="en-GB" dirty="0" err="1"/>
              <a:t>реализације</a:t>
            </a:r>
            <a:r>
              <a:rPr lang="en-GB" dirty="0"/>
              <a:t> </a:t>
            </a:r>
            <a:r>
              <a:rPr lang="sr-Cyrl-RS" dirty="0"/>
              <a:t>4. (6.04.-10.04.) И </a:t>
            </a:r>
            <a:r>
              <a:rPr lang="en-GB" dirty="0"/>
              <a:t>7. </a:t>
            </a:r>
            <a:r>
              <a:rPr lang="en-GB" dirty="0" err="1"/>
              <a:t>недеља</a:t>
            </a:r>
            <a:r>
              <a:rPr lang="en-GB" dirty="0"/>
              <a:t> </a:t>
            </a:r>
            <a:r>
              <a:rPr lang="en-GB" dirty="0" err="1"/>
              <a:t>ванредног</a:t>
            </a:r>
            <a:r>
              <a:rPr lang="en-GB" dirty="0"/>
              <a:t> </a:t>
            </a:r>
            <a:r>
              <a:rPr lang="en-GB" dirty="0" err="1"/>
              <a:t>стања</a:t>
            </a:r>
            <a:r>
              <a:rPr lang="en-GB" dirty="0"/>
              <a:t> (27.04.-4.05.)</a:t>
            </a:r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err="1" smtClean="0"/>
              <a:t>Активност</a:t>
            </a:r>
            <a:r>
              <a:rPr lang="en-GB" dirty="0" smtClean="0"/>
              <a:t>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Then</a:t>
            </a:r>
            <a:r>
              <a:rPr lang="en-GB" dirty="0"/>
              <a:t>, answer the key </a:t>
            </a:r>
            <a:r>
              <a:rPr lang="en-GB" dirty="0" smtClean="0"/>
              <a:t>questions </a:t>
            </a:r>
            <a:r>
              <a:rPr lang="en-GB" dirty="0"/>
              <a:t>set in a form of a </a:t>
            </a:r>
            <a:r>
              <a:rPr lang="en-GB" dirty="0" err="1"/>
              <a:t>google</a:t>
            </a:r>
            <a:r>
              <a:rPr lang="en-GB" dirty="0"/>
              <a:t> </a:t>
            </a:r>
            <a:r>
              <a:rPr lang="en-GB" dirty="0" smtClean="0"/>
              <a:t>question </a:t>
            </a:r>
            <a:r>
              <a:rPr lang="en-GB" dirty="0"/>
              <a:t>(</a:t>
            </a:r>
            <a:r>
              <a:rPr lang="en-GB" dirty="0" err="1"/>
              <a:t>потом</a:t>
            </a:r>
            <a:r>
              <a:rPr lang="en-GB" dirty="0"/>
              <a:t> </a:t>
            </a:r>
            <a:r>
              <a:rPr lang="en-GB" dirty="0" err="1"/>
              <a:t>одговорите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 smtClean="0"/>
              <a:t>питањa</a:t>
            </a:r>
            <a:r>
              <a:rPr lang="en-GB" dirty="0" smtClean="0"/>
              <a:t> </a:t>
            </a:r>
            <a:r>
              <a:rPr lang="en-GB" dirty="0" err="1" smtClean="0"/>
              <a:t>постављенa</a:t>
            </a:r>
            <a:r>
              <a:rPr lang="en-GB" dirty="0" smtClean="0"/>
              <a:t> </a:t>
            </a:r>
            <a:r>
              <a:rPr lang="en-GB" dirty="0"/>
              <a:t>у </a:t>
            </a:r>
            <a:r>
              <a:rPr lang="en-GB" dirty="0" err="1"/>
              <a:t>виду</a:t>
            </a:r>
            <a:r>
              <a:rPr lang="en-GB" dirty="0"/>
              <a:t> </a:t>
            </a:r>
            <a:r>
              <a:rPr lang="en-GB" dirty="0" err="1"/>
              <a:t>гугл</a:t>
            </a:r>
            <a:r>
              <a:rPr lang="en-GB" dirty="0"/>
              <a:t> </a:t>
            </a:r>
            <a:r>
              <a:rPr lang="sr-Cyrl-RS" dirty="0" smtClean="0"/>
              <a:t>питања</a:t>
            </a:r>
            <a:r>
              <a:rPr lang="en-GB" dirty="0" smtClean="0"/>
              <a:t> </a:t>
            </a:r>
            <a:r>
              <a:rPr lang="en-GB" dirty="0"/>
              <a:t>у </a:t>
            </a:r>
            <a:r>
              <a:rPr lang="en-GB" dirty="0" err="1"/>
              <a:t>сегменту</a:t>
            </a:r>
            <a:r>
              <a:rPr lang="en-GB" dirty="0"/>
              <a:t> </a:t>
            </a:r>
            <a:r>
              <a:rPr lang="en-GB" dirty="0" err="1"/>
              <a:t>школски</a:t>
            </a:r>
            <a:r>
              <a:rPr lang="en-GB" dirty="0"/>
              <a:t> </a:t>
            </a:r>
            <a:r>
              <a:rPr lang="en-GB" dirty="0" err="1"/>
              <a:t>рад</a:t>
            </a:r>
            <a:r>
              <a:rPr lang="en-GB" dirty="0" smtClean="0"/>
              <a:t>)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 </a:t>
            </a:r>
            <a:r>
              <a:rPr lang="en-GB" dirty="0" smtClean="0"/>
              <a:t>1.What </a:t>
            </a:r>
            <a:r>
              <a:rPr lang="en-GB" dirty="0"/>
              <a:t>was Aladdin's third wish?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/>
              <a:t>to become a prince</a:t>
            </a:r>
            <a:endParaRPr lang="en-US" dirty="0"/>
          </a:p>
          <a:p>
            <a:pPr lvl="0"/>
            <a:r>
              <a:rPr lang="en-GB" dirty="0"/>
              <a:t>to rule the world</a:t>
            </a:r>
            <a:endParaRPr lang="en-US" dirty="0"/>
          </a:p>
          <a:p>
            <a:pPr lvl="0"/>
            <a:r>
              <a:rPr lang="en-GB" dirty="0">
                <a:solidFill>
                  <a:srgbClr val="FF0000"/>
                </a:solidFill>
              </a:rPr>
              <a:t>to set the </a:t>
            </a:r>
            <a:r>
              <a:rPr lang="en-GB" dirty="0" err="1">
                <a:solidFill>
                  <a:srgbClr val="FF0000"/>
                </a:solidFill>
              </a:rPr>
              <a:t>Ginie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free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2. What was </a:t>
            </a:r>
            <a:r>
              <a:rPr lang="en-GB" dirty="0" err="1" smtClean="0"/>
              <a:t>Jaffar’s</a:t>
            </a:r>
            <a:r>
              <a:rPr lang="en-GB" dirty="0" smtClean="0"/>
              <a:t> wish?</a:t>
            </a:r>
          </a:p>
          <a:p>
            <a:pPr lvl="0"/>
            <a:r>
              <a:rPr lang="en-GB" dirty="0" smtClean="0"/>
              <a:t>to become a prince</a:t>
            </a:r>
            <a:endParaRPr lang="en-US" dirty="0" smtClean="0"/>
          </a:p>
          <a:p>
            <a:pPr lvl="0"/>
            <a:r>
              <a:rPr lang="en-GB" dirty="0" smtClean="0">
                <a:solidFill>
                  <a:srgbClr val="FF0000"/>
                </a:solidFill>
              </a:rPr>
              <a:t>to rule the world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GB" dirty="0" smtClean="0"/>
              <a:t>to set the </a:t>
            </a:r>
            <a:r>
              <a:rPr lang="en-GB" dirty="0" err="1" smtClean="0"/>
              <a:t>Ginie</a:t>
            </a:r>
            <a:r>
              <a:rPr lang="en-GB" dirty="0" smtClean="0"/>
              <a:t> free</a:t>
            </a:r>
          </a:p>
          <a:p>
            <a:pPr lvl="0"/>
            <a:endParaRPr lang="en-GB" dirty="0" smtClean="0"/>
          </a:p>
          <a:p>
            <a:pPr lvl="0"/>
            <a:endParaRPr lang="en-US" dirty="0"/>
          </a:p>
          <a:p>
            <a:r>
              <a:rPr lang="sr-Cyrl-RS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Циљ</a:t>
            </a:r>
            <a:r>
              <a:rPr lang="en-GB" dirty="0" smtClean="0"/>
              <a:t> </a:t>
            </a:r>
            <a:r>
              <a:rPr lang="en-GB" dirty="0" err="1" smtClean="0"/>
              <a:t>часа</a:t>
            </a:r>
            <a:r>
              <a:rPr lang="en-GB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 err="1" smtClean="0"/>
              <a:t>Употреба</a:t>
            </a:r>
            <a:r>
              <a:rPr lang="en-GB" dirty="0" smtClean="0"/>
              <a:t> </a:t>
            </a:r>
            <a:r>
              <a:rPr lang="en-GB" dirty="0" err="1"/>
              <a:t>филма</a:t>
            </a:r>
            <a:r>
              <a:rPr lang="en-GB" dirty="0"/>
              <a:t>, </a:t>
            </a:r>
            <a:r>
              <a:rPr lang="en-GB" dirty="0" err="1"/>
              <a:t>видео</a:t>
            </a:r>
            <a:r>
              <a:rPr lang="en-GB" dirty="0"/>
              <a:t> - </a:t>
            </a:r>
            <a:r>
              <a:rPr lang="en-GB" dirty="0" err="1"/>
              <a:t>клипова</a:t>
            </a:r>
            <a:r>
              <a:rPr lang="en-GB" dirty="0"/>
              <a:t> и </a:t>
            </a:r>
            <a:r>
              <a:rPr lang="en-GB" dirty="0" err="1"/>
              <a:t>различитих</a:t>
            </a:r>
            <a:r>
              <a:rPr lang="en-GB" dirty="0"/>
              <a:t> </a:t>
            </a:r>
            <a:r>
              <a:rPr lang="en-GB" dirty="0" err="1"/>
              <a:t>онлајн</a:t>
            </a:r>
            <a:r>
              <a:rPr lang="en-GB" dirty="0"/>
              <a:t> </a:t>
            </a:r>
            <a:r>
              <a:rPr lang="en-GB" dirty="0" err="1"/>
              <a:t>форми</a:t>
            </a:r>
            <a:r>
              <a:rPr lang="en-GB" dirty="0"/>
              <a:t> у </a:t>
            </a:r>
            <a:r>
              <a:rPr lang="en-GB" dirty="0" err="1"/>
              <a:t>настави</a:t>
            </a:r>
            <a:r>
              <a:rPr lang="en-GB" dirty="0"/>
              <a:t> </a:t>
            </a:r>
            <a:r>
              <a:rPr lang="en-GB" dirty="0" err="1"/>
              <a:t>страних</a:t>
            </a:r>
            <a:r>
              <a:rPr lang="en-GB" dirty="0"/>
              <a:t> </a:t>
            </a:r>
            <a:r>
              <a:rPr lang="en-GB" dirty="0" err="1"/>
              <a:t>језика</a:t>
            </a:r>
            <a:r>
              <a:rPr lang="en-GB" dirty="0"/>
              <a:t> (у </a:t>
            </a:r>
            <a:r>
              <a:rPr lang="en-GB" dirty="0" err="1"/>
              <a:t>конкретном</a:t>
            </a:r>
            <a:r>
              <a:rPr lang="en-GB" dirty="0"/>
              <a:t> </a:t>
            </a:r>
            <a:r>
              <a:rPr lang="en-GB" dirty="0" err="1"/>
              <a:t>случају</a:t>
            </a:r>
            <a:r>
              <a:rPr lang="en-GB" dirty="0"/>
              <a:t> у </a:t>
            </a:r>
            <a:r>
              <a:rPr lang="en-GB" dirty="0" err="1"/>
              <a:t>обради</a:t>
            </a:r>
            <a:r>
              <a:rPr lang="en-GB" dirty="0"/>
              <a:t> и </a:t>
            </a:r>
            <a:r>
              <a:rPr lang="en-GB" dirty="0" err="1"/>
              <a:t>утврђивању</a:t>
            </a:r>
            <a:r>
              <a:rPr lang="en-GB" dirty="0"/>
              <a:t> </a:t>
            </a:r>
            <a:r>
              <a:rPr lang="en-GB" dirty="0" err="1"/>
              <a:t>граматичке</a:t>
            </a:r>
            <a:r>
              <a:rPr lang="en-GB" dirty="0"/>
              <a:t> </a:t>
            </a:r>
            <a:r>
              <a:rPr lang="en-GB" dirty="0" err="1"/>
              <a:t>јединице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 err="1"/>
              <a:t>Утврђивање</a:t>
            </a:r>
            <a:r>
              <a:rPr lang="en-GB" dirty="0"/>
              <a:t>  </a:t>
            </a:r>
            <a:r>
              <a:rPr lang="en-GB" i="1" dirty="0"/>
              <a:t>Passive voice </a:t>
            </a:r>
            <a:r>
              <a:rPr lang="en-GB" dirty="0" err="1"/>
              <a:t>уз</a:t>
            </a:r>
            <a:r>
              <a:rPr lang="en-GB" dirty="0"/>
              <a:t> </a:t>
            </a:r>
            <a:r>
              <a:rPr lang="en-GB" dirty="0" err="1"/>
              <a:t>помоћ</a:t>
            </a:r>
            <a:r>
              <a:rPr lang="en-GB" dirty="0"/>
              <a:t> </a:t>
            </a:r>
            <a:r>
              <a:rPr lang="en-GB" dirty="0" err="1"/>
              <a:t>метода</a:t>
            </a:r>
            <a:r>
              <a:rPr lang="en-GB" dirty="0"/>
              <a:t> </a:t>
            </a:r>
            <a:r>
              <a:rPr lang="en-GB" dirty="0" err="1"/>
              <a:t>које</a:t>
            </a:r>
            <a:r>
              <a:rPr lang="en-GB" dirty="0"/>
              <a:t> </a:t>
            </a:r>
            <a:r>
              <a:rPr lang="en-GB" dirty="0" err="1"/>
              <a:t>укључују</a:t>
            </a:r>
            <a:r>
              <a:rPr lang="en-GB" dirty="0"/>
              <a:t> </a:t>
            </a:r>
            <a:r>
              <a:rPr lang="sr-Cyrl-RS" dirty="0"/>
              <a:t>два </a:t>
            </a:r>
            <a:r>
              <a:rPr lang="en-GB" dirty="0" err="1"/>
              <a:t>типа</a:t>
            </a:r>
            <a:r>
              <a:rPr lang="en-GB" dirty="0"/>
              <a:t> </a:t>
            </a:r>
            <a:r>
              <a:rPr lang="en-GB" dirty="0" err="1"/>
              <a:t>ученика</a:t>
            </a:r>
            <a:r>
              <a:rPr lang="en-GB" dirty="0"/>
              <a:t> (</a:t>
            </a:r>
            <a:r>
              <a:rPr lang="en-GB" dirty="0" err="1"/>
              <a:t>визуелни</a:t>
            </a:r>
            <a:r>
              <a:rPr lang="en-GB" dirty="0"/>
              <a:t> и </a:t>
            </a:r>
            <a:r>
              <a:rPr lang="en-GB" dirty="0" err="1"/>
              <a:t>аудитивни</a:t>
            </a:r>
            <a:r>
              <a:rPr lang="en-GB" dirty="0"/>
              <a:t>)</a:t>
            </a:r>
            <a:endParaRPr lang="en-US" dirty="0"/>
          </a:p>
          <a:p>
            <a:pPr lvl="0"/>
            <a:r>
              <a:rPr lang="en-GB" dirty="0" err="1"/>
              <a:t>Развијање</a:t>
            </a:r>
            <a:r>
              <a:rPr lang="en-GB" dirty="0"/>
              <a:t> </a:t>
            </a:r>
            <a:r>
              <a:rPr lang="en-GB" dirty="0" err="1"/>
              <a:t>комуникативних</a:t>
            </a:r>
            <a:r>
              <a:rPr lang="en-GB" dirty="0"/>
              <a:t> </a:t>
            </a:r>
            <a:r>
              <a:rPr lang="en-GB" dirty="0" err="1"/>
              <a:t>вештина</a:t>
            </a:r>
            <a:r>
              <a:rPr lang="en-GB" dirty="0"/>
              <a:t> (listening comprehension, speaking)  </a:t>
            </a:r>
            <a:r>
              <a:rPr lang="en-GB" dirty="0" err="1"/>
              <a:t>уз</a:t>
            </a:r>
            <a:r>
              <a:rPr lang="en-GB" dirty="0"/>
              <a:t> </a:t>
            </a:r>
            <a:r>
              <a:rPr lang="en-GB" dirty="0" err="1"/>
              <a:t>помоћ</a:t>
            </a:r>
            <a:r>
              <a:rPr lang="en-GB" dirty="0"/>
              <a:t>  </a:t>
            </a:r>
            <a:r>
              <a:rPr lang="en-GB" dirty="0" err="1"/>
              <a:t>узрасно</a:t>
            </a:r>
            <a:r>
              <a:rPr lang="en-GB" dirty="0"/>
              <a:t> </a:t>
            </a:r>
            <a:r>
              <a:rPr lang="en-GB" dirty="0" err="1"/>
              <a:t>прихватљиве</a:t>
            </a:r>
            <a:r>
              <a:rPr lang="en-GB" dirty="0"/>
              <a:t> </a:t>
            </a:r>
            <a:r>
              <a:rPr lang="en-GB" dirty="0" err="1"/>
              <a:t>теме</a:t>
            </a:r>
            <a:r>
              <a:rPr lang="en-GB" dirty="0"/>
              <a:t> у </a:t>
            </a:r>
            <a:r>
              <a:rPr lang="en-GB" dirty="0" err="1"/>
              <a:t>циљу</a:t>
            </a:r>
            <a:r>
              <a:rPr lang="en-GB" dirty="0"/>
              <a:t> </a:t>
            </a:r>
            <a:r>
              <a:rPr lang="en-GB" dirty="0" err="1"/>
              <a:t>мотивације</a:t>
            </a:r>
            <a:r>
              <a:rPr lang="en-GB" dirty="0"/>
              <a:t> </a:t>
            </a:r>
            <a:r>
              <a:rPr lang="en-GB" dirty="0" err="1"/>
              <a:t>ученика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Стандарди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ПСТ.1.1.9</a:t>
            </a:r>
            <a:r>
              <a:rPr lang="en-GB" dirty="0"/>
              <a:t>. </a:t>
            </a:r>
            <a:r>
              <a:rPr lang="en-GB" dirty="0" err="1"/>
              <a:t>Разуме</a:t>
            </a:r>
            <a:r>
              <a:rPr lang="en-GB" dirty="0"/>
              <a:t> </a:t>
            </a:r>
            <a:r>
              <a:rPr lang="en-GB" dirty="0" err="1"/>
              <a:t>општи</a:t>
            </a:r>
            <a:r>
              <a:rPr lang="en-GB" dirty="0"/>
              <a:t> </a:t>
            </a:r>
            <a:r>
              <a:rPr lang="en-GB" dirty="0" err="1"/>
              <a:t>смисао</a:t>
            </a:r>
            <a:r>
              <a:rPr lang="en-GB" dirty="0"/>
              <a:t> и </a:t>
            </a:r>
            <a:r>
              <a:rPr lang="en-GB" dirty="0" err="1"/>
              <a:t>најважније</a:t>
            </a:r>
            <a:r>
              <a:rPr lang="en-GB" dirty="0"/>
              <a:t> </a:t>
            </a:r>
            <a:r>
              <a:rPr lang="en-GB" dirty="0" err="1"/>
              <a:t>информације</a:t>
            </a:r>
            <a:r>
              <a:rPr lang="en-GB" dirty="0"/>
              <a:t> у </a:t>
            </a:r>
            <a:r>
              <a:rPr lang="en-GB" dirty="0" err="1"/>
              <a:t>једноставним</a:t>
            </a:r>
            <a:r>
              <a:rPr lang="en-GB" dirty="0"/>
              <a:t> </a:t>
            </a:r>
            <a:r>
              <a:rPr lang="en-GB" dirty="0" err="1"/>
              <a:t>врстама</a:t>
            </a:r>
            <a:r>
              <a:rPr lang="en-GB" dirty="0"/>
              <a:t> </a:t>
            </a:r>
            <a:r>
              <a:rPr lang="en-GB" dirty="0" err="1"/>
              <a:t>текстова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ПСТ.1.1.20. </a:t>
            </a:r>
            <a:r>
              <a:rPr lang="en-GB" dirty="0" err="1"/>
              <a:t>Повезује</a:t>
            </a:r>
            <a:r>
              <a:rPr lang="en-GB" dirty="0"/>
              <a:t> </a:t>
            </a:r>
            <a:r>
              <a:rPr lang="en-GB" dirty="0" err="1"/>
              <a:t>неколико</a:t>
            </a:r>
            <a:r>
              <a:rPr lang="en-GB" dirty="0"/>
              <a:t> </a:t>
            </a:r>
            <a:r>
              <a:rPr lang="en-GB" dirty="0" err="1"/>
              <a:t>кратких</a:t>
            </a:r>
            <a:r>
              <a:rPr lang="en-GB" dirty="0"/>
              <a:t> </a:t>
            </a:r>
            <a:r>
              <a:rPr lang="en-GB" dirty="0" err="1"/>
              <a:t>исказа</a:t>
            </a:r>
            <a:r>
              <a:rPr lang="en-GB" dirty="0"/>
              <a:t> у </a:t>
            </a:r>
            <a:r>
              <a:rPr lang="en-GB" dirty="0" err="1"/>
              <a:t>кратак</a:t>
            </a:r>
            <a:r>
              <a:rPr lang="en-GB" dirty="0"/>
              <a:t>, </a:t>
            </a:r>
            <a:r>
              <a:rPr lang="en-GB" dirty="0" err="1"/>
              <a:t>везани</a:t>
            </a:r>
            <a:r>
              <a:rPr lang="en-GB" dirty="0"/>
              <a:t> </a:t>
            </a:r>
            <a:r>
              <a:rPr lang="en-GB" dirty="0" err="1"/>
              <a:t>текст</a:t>
            </a:r>
            <a:r>
              <a:rPr lang="en-GB" dirty="0"/>
              <a:t> о </a:t>
            </a:r>
            <a:r>
              <a:rPr lang="en-GB" dirty="0" err="1"/>
              <a:t>блиским</a:t>
            </a:r>
            <a:r>
              <a:rPr lang="en-GB" dirty="0"/>
              <a:t> </a:t>
            </a:r>
            <a:r>
              <a:rPr lang="en-GB" dirty="0" err="1"/>
              <a:t>темама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/>
              <a:t>ПСТ.2.1.4. </a:t>
            </a:r>
            <a:r>
              <a:rPr lang="en-GB" dirty="0" err="1"/>
              <a:t>Разуме</a:t>
            </a:r>
            <a:r>
              <a:rPr lang="en-GB" dirty="0"/>
              <a:t> </a:t>
            </a:r>
            <a:r>
              <a:rPr lang="en-GB" dirty="0" err="1"/>
              <a:t>основни</a:t>
            </a:r>
            <a:r>
              <a:rPr lang="en-GB" dirty="0"/>
              <a:t> </a:t>
            </a:r>
            <a:r>
              <a:rPr lang="en-GB" dirty="0" err="1"/>
              <a:t>смисао</a:t>
            </a:r>
            <a:r>
              <a:rPr lang="en-GB" dirty="0"/>
              <a:t> и </a:t>
            </a:r>
            <a:r>
              <a:rPr lang="en-GB" dirty="0" err="1"/>
              <a:t>главне</a:t>
            </a:r>
            <a:r>
              <a:rPr lang="en-GB" dirty="0"/>
              <a:t> </a:t>
            </a:r>
            <a:r>
              <a:rPr lang="en-GB" dirty="0" err="1"/>
              <a:t>информације</a:t>
            </a:r>
            <a:r>
              <a:rPr lang="en-GB" dirty="0"/>
              <a:t> </a:t>
            </a:r>
            <a:r>
              <a:rPr lang="en-GB" dirty="0" err="1"/>
              <a:t>из</a:t>
            </a:r>
            <a:r>
              <a:rPr lang="en-GB" dirty="0"/>
              <a:t> </a:t>
            </a:r>
            <a:r>
              <a:rPr lang="en-GB" dirty="0" err="1"/>
              <a:t>подкаста</a:t>
            </a:r>
            <a:r>
              <a:rPr lang="en-GB" dirty="0"/>
              <a:t>, </a:t>
            </a:r>
            <a:r>
              <a:rPr lang="en-GB" dirty="0" err="1"/>
              <a:t>радио</a:t>
            </a:r>
            <a:r>
              <a:rPr lang="en-GB" dirty="0"/>
              <a:t> и </a:t>
            </a:r>
            <a:r>
              <a:rPr lang="en-GB" dirty="0" err="1"/>
              <a:t>телевизијских</a:t>
            </a:r>
            <a:r>
              <a:rPr lang="en-GB" dirty="0"/>
              <a:t> </a:t>
            </a:r>
            <a:r>
              <a:rPr lang="en-GB" dirty="0" err="1"/>
              <a:t>емисија</a:t>
            </a:r>
            <a:r>
              <a:rPr lang="en-GB" dirty="0"/>
              <a:t> о </a:t>
            </a:r>
            <a:r>
              <a:rPr lang="en-GB" dirty="0" err="1"/>
              <a:t>познатим</a:t>
            </a:r>
            <a:r>
              <a:rPr lang="en-GB" dirty="0"/>
              <a:t> и </a:t>
            </a:r>
            <a:r>
              <a:rPr lang="en-GB" dirty="0" err="1"/>
              <a:t>узрасно</a:t>
            </a:r>
            <a:r>
              <a:rPr lang="en-GB" dirty="0"/>
              <a:t> </a:t>
            </a:r>
            <a:r>
              <a:rPr lang="en-GB" dirty="0" err="1"/>
              <a:t>адекватним</a:t>
            </a:r>
            <a:r>
              <a:rPr lang="en-GB" dirty="0"/>
              <a:t> </a:t>
            </a:r>
            <a:r>
              <a:rPr lang="en-GB" dirty="0" err="1"/>
              <a:t>темама</a:t>
            </a:r>
            <a:r>
              <a:rPr lang="en-GB" dirty="0"/>
              <a:t>, </a:t>
            </a:r>
            <a:r>
              <a:rPr lang="en-GB" dirty="0" err="1"/>
              <a:t>уколико</a:t>
            </a:r>
            <a:r>
              <a:rPr lang="en-GB" dirty="0"/>
              <a:t> </a:t>
            </a:r>
            <a:r>
              <a:rPr lang="en-GB" dirty="0" err="1"/>
              <a:t>се</a:t>
            </a:r>
            <a:r>
              <a:rPr lang="en-GB" dirty="0"/>
              <a:t> </a:t>
            </a:r>
            <a:r>
              <a:rPr lang="en-GB" dirty="0" err="1"/>
              <a:t>говори</a:t>
            </a:r>
            <a:r>
              <a:rPr lang="en-GB" dirty="0"/>
              <a:t> </a:t>
            </a:r>
            <a:r>
              <a:rPr lang="en-GB" dirty="0" err="1"/>
              <a:t>споро</a:t>
            </a:r>
            <a:r>
              <a:rPr lang="en-GB" dirty="0"/>
              <a:t> и </a:t>
            </a:r>
            <a:r>
              <a:rPr lang="en-GB" dirty="0" err="1"/>
              <a:t>разговетно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/>
              <a:t>ПСТ.2.1.13. </a:t>
            </a:r>
            <a:r>
              <a:rPr lang="en-GB" dirty="0" err="1"/>
              <a:t>Уз</a:t>
            </a:r>
            <a:r>
              <a:rPr lang="en-GB" dirty="0"/>
              <a:t> </a:t>
            </a:r>
            <a:r>
              <a:rPr lang="en-GB" dirty="0" err="1"/>
              <a:t>краће</a:t>
            </a:r>
            <a:r>
              <a:rPr lang="en-GB" dirty="0"/>
              <a:t> </a:t>
            </a:r>
            <a:r>
              <a:rPr lang="en-GB" dirty="0" err="1"/>
              <a:t>паузе</a:t>
            </a:r>
            <a:r>
              <a:rPr lang="en-GB" dirty="0"/>
              <a:t> и </a:t>
            </a:r>
            <a:r>
              <a:rPr lang="en-GB" dirty="0" err="1"/>
              <a:t>минималну</a:t>
            </a:r>
            <a:r>
              <a:rPr lang="en-GB" dirty="0"/>
              <a:t> </a:t>
            </a:r>
            <a:r>
              <a:rPr lang="en-GB" dirty="0" err="1"/>
              <a:t>помоћ</a:t>
            </a:r>
            <a:r>
              <a:rPr lang="en-GB" dirty="0"/>
              <a:t> </a:t>
            </a:r>
            <a:r>
              <a:rPr lang="en-GB" dirty="0" err="1"/>
              <a:t>саговорника</a:t>
            </a:r>
            <a:r>
              <a:rPr lang="en-GB" dirty="0"/>
              <a:t>, </a:t>
            </a:r>
            <a:r>
              <a:rPr lang="en-GB" dirty="0" err="1"/>
              <a:t>размењује</a:t>
            </a:r>
            <a:r>
              <a:rPr lang="en-GB" dirty="0"/>
              <a:t> </a:t>
            </a:r>
            <a:r>
              <a:rPr lang="en-GB" dirty="0" err="1"/>
              <a:t>информације</a:t>
            </a:r>
            <a:r>
              <a:rPr lang="en-GB" dirty="0"/>
              <a:t>, </a:t>
            </a:r>
            <a:r>
              <a:rPr lang="en-GB" dirty="0" err="1"/>
              <a:t>тражи</a:t>
            </a:r>
            <a:r>
              <a:rPr lang="en-GB" dirty="0"/>
              <a:t> </a:t>
            </a:r>
            <a:r>
              <a:rPr lang="en-GB" dirty="0" err="1"/>
              <a:t>одређени</a:t>
            </a:r>
            <a:r>
              <a:rPr lang="en-GB" dirty="0"/>
              <a:t> </a:t>
            </a:r>
            <a:r>
              <a:rPr lang="en-GB" dirty="0" err="1"/>
              <a:t>предмет</a:t>
            </a:r>
            <a:r>
              <a:rPr lang="en-GB" dirty="0"/>
              <a:t>, </a:t>
            </a:r>
            <a:r>
              <a:rPr lang="en-GB" dirty="0" err="1"/>
              <a:t>објашњење</a:t>
            </a:r>
            <a:r>
              <a:rPr lang="en-GB" dirty="0"/>
              <a:t>, </a:t>
            </a:r>
            <a:r>
              <a:rPr lang="en-GB" dirty="0" err="1"/>
              <a:t>услугу</a:t>
            </a:r>
            <a:r>
              <a:rPr lang="en-GB" dirty="0"/>
              <a:t>, </a:t>
            </a:r>
            <a:r>
              <a:rPr lang="en-GB" dirty="0" err="1"/>
              <a:t>повезујући</a:t>
            </a:r>
            <a:r>
              <a:rPr lang="en-GB" dirty="0"/>
              <a:t> </a:t>
            </a:r>
            <a:r>
              <a:rPr lang="en-GB" dirty="0" err="1"/>
              <a:t>неколико</a:t>
            </a:r>
            <a:r>
              <a:rPr lang="en-GB" dirty="0"/>
              <a:t> </a:t>
            </a:r>
            <a:r>
              <a:rPr lang="en-GB" dirty="0" err="1"/>
              <a:t>краћих</a:t>
            </a:r>
            <a:r>
              <a:rPr lang="en-GB" dirty="0"/>
              <a:t> </a:t>
            </a:r>
            <a:r>
              <a:rPr lang="en-GB" dirty="0" err="1"/>
              <a:t>исказа</a:t>
            </a:r>
            <a:r>
              <a:rPr lang="en-GB" dirty="0"/>
              <a:t> у </a:t>
            </a:r>
            <a:r>
              <a:rPr lang="en-GB" dirty="0" err="1"/>
              <a:t>смислену</a:t>
            </a:r>
            <a:r>
              <a:rPr lang="en-GB" dirty="0"/>
              <a:t> </a:t>
            </a:r>
            <a:r>
              <a:rPr lang="en-GB" dirty="0" err="1"/>
              <a:t>целину</a:t>
            </a:r>
            <a:endParaRPr lang="en-US" dirty="0"/>
          </a:p>
          <a:p>
            <a:r>
              <a:rPr lang="en-GB" dirty="0"/>
              <a:t>ПСТ.2.3.5. </a:t>
            </a:r>
            <a:r>
              <a:rPr lang="en-GB" dirty="0" err="1"/>
              <a:t>Познаје</a:t>
            </a:r>
            <a:r>
              <a:rPr lang="en-GB" dirty="0"/>
              <a:t> </a:t>
            </a:r>
            <a:r>
              <a:rPr lang="en-GB" dirty="0" err="1"/>
              <a:t>основне</a:t>
            </a:r>
            <a:r>
              <a:rPr lang="en-GB" dirty="0"/>
              <a:t> </a:t>
            </a:r>
            <a:r>
              <a:rPr lang="en-GB" dirty="0" err="1"/>
              <a:t>одлике</a:t>
            </a:r>
            <a:r>
              <a:rPr lang="en-GB" dirty="0"/>
              <a:t> </a:t>
            </a:r>
            <a:r>
              <a:rPr lang="en-GB" dirty="0" err="1"/>
              <a:t>регија</a:t>
            </a:r>
            <a:r>
              <a:rPr lang="en-GB" dirty="0"/>
              <a:t> и </a:t>
            </a:r>
            <a:r>
              <a:rPr lang="en-GB" dirty="0" err="1"/>
              <a:t>држава</a:t>
            </a:r>
            <a:r>
              <a:rPr lang="en-GB" dirty="0"/>
              <a:t> у </a:t>
            </a:r>
            <a:r>
              <a:rPr lang="en-GB" dirty="0" err="1"/>
              <a:t>којима</a:t>
            </a:r>
            <a:r>
              <a:rPr lang="en-GB" dirty="0"/>
              <a:t> </a:t>
            </a:r>
            <a:r>
              <a:rPr lang="en-GB" dirty="0" err="1"/>
              <a:t>се</a:t>
            </a:r>
            <a:r>
              <a:rPr lang="en-GB" dirty="0"/>
              <a:t> </a:t>
            </a:r>
            <a:r>
              <a:rPr lang="en-GB" dirty="0" err="1"/>
              <a:t>страни</a:t>
            </a:r>
            <a:r>
              <a:rPr lang="en-GB" dirty="0"/>
              <a:t> </a:t>
            </a:r>
            <a:r>
              <a:rPr lang="en-GB" dirty="0" err="1"/>
              <a:t>језик</a:t>
            </a:r>
            <a:r>
              <a:rPr lang="en-GB" dirty="0"/>
              <a:t> </a:t>
            </a:r>
            <a:r>
              <a:rPr lang="en-GB" dirty="0" err="1"/>
              <a:t>користи</a:t>
            </a:r>
            <a:r>
              <a:rPr lang="en-GB" dirty="0"/>
              <a:t> </a:t>
            </a:r>
            <a:r>
              <a:rPr lang="en-GB" dirty="0" err="1"/>
              <a:t>као</a:t>
            </a:r>
            <a:r>
              <a:rPr lang="en-GB" dirty="0"/>
              <a:t> </a:t>
            </a:r>
            <a:r>
              <a:rPr lang="en-GB" dirty="0" err="1"/>
              <a:t>већински</a:t>
            </a:r>
            <a:r>
              <a:rPr lang="en-GB" dirty="0"/>
              <a:t>.</a:t>
            </a:r>
            <a:r>
              <a:rPr lang="sr-Cyrl-RS" dirty="0"/>
              <a:t> - ИНТЕРКУЛТУРНА КОМПЕТЕНЦИЈА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Међупредметне</a:t>
            </a:r>
            <a:r>
              <a:rPr lang="en-GB" b="1" dirty="0" smtClean="0"/>
              <a:t> </a:t>
            </a:r>
            <a:r>
              <a:rPr lang="en-GB" b="1" dirty="0" err="1" smtClean="0"/>
              <a:t>компетенције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err="1" smtClean="0"/>
              <a:t>комуникација</a:t>
            </a:r>
            <a:endParaRPr lang="en-US" dirty="0"/>
          </a:p>
          <a:p>
            <a:pPr lvl="0"/>
            <a:r>
              <a:rPr lang="en-GB" dirty="0" err="1"/>
              <a:t>рад</a:t>
            </a:r>
            <a:r>
              <a:rPr lang="en-GB" dirty="0"/>
              <a:t> </a:t>
            </a:r>
            <a:r>
              <a:rPr lang="en-GB" dirty="0" err="1"/>
              <a:t>са</a:t>
            </a:r>
            <a:r>
              <a:rPr lang="en-GB" dirty="0"/>
              <a:t> </a:t>
            </a:r>
            <a:r>
              <a:rPr lang="en-GB" dirty="0" err="1"/>
              <a:t>подацима</a:t>
            </a:r>
            <a:r>
              <a:rPr lang="en-GB" dirty="0"/>
              <a:t> и </a:t>
            </a:r>
            <a:r>
              <a:rPr lang="en-GB" dirty="0" err="1"/>
              <a:t>информацијама</a:t>
            </a:r>
            <a:endParaRPr lang="en-US" dirty="0"/>
          </a:p>
          <a:p>
            <a:pPr lvl="0"/>
            <a:r>
              <a:rPr lang="en-GB" dirty="0" err="1"/>
              <a:t>дигитална</a:t>
            </a:r>
            <a:r>
              <a:rPr lang="en-GB" dirty="0"/>
              <a:t> </a:t>
            </a:r>
            <a:r>
              <a:rPr lang="en-GB" dirty="0" err="1"/>
              <a:t>компетенција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err="1"/>
              <a:t>Активност</a:t>
            </a:r>
            <a:r>
              <a:rPr lang="en-GB" b="1" dirty="0"/>
              <a:t> </a:t>
            </a:r>
            <a:r>
              <a:rPr lang="en-GB" b="1" dirty="0" err="1"/>
              <a:t>наставника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pPr lvl="0"/>
            <a:r>
              <a:rPr lang="en-GB" dirty="0" err="1"/>
              <a:t>Снима</a:t>
            </a:r>
            <a:r>
              <a:rPr lang="en-GB" dirty="0"/>
              <a:t> </a:t>
            </a:r>
            <a:r>
              <a:rPr lang="en-GB" dirty="0" err="1"/>
              <a:t>видео</a:t>
            </a:r>
            <a:r>
              <a:rPr lang="en-GB" dirty="0"/>
              <a:t> у </a:t>
            </a:r>
            <a:r>
              <a:rPr lang="en-GB" dirty="0" err="1"/>
              <a:t>кућним</a:t>
            </a:r>
            <a:r>
              <a:rPr lang="en-GB" dirty="0"/>
              <a:t> </a:t>
            </a:r>
            <a:r>
              <a:rPr lang="en-GB" dirty="0" err="1"/>
              <a:t>условима</a:t>
            </a:r>
            <a:r>
              <a:rPr lang="en-GB" dirty="0"/>
              <a:t> </a:t>
            </a:r>
            <a:r>
              <a:rPr lang="en-GB" dirty="0" err="1"/>
              <a:t>са</a:t>
            </a:r>
            <a:r>
              <a:rPr lang="en-GB" dirty="0"/>
              <a:t> </a:t>
            </a:r>
            <a:r>
              <a:rPr lang="en-GB" dirty="0" err="1"/>
              <a:t>објашњењима</a:t>
            </a:r>
            <a:endParaRPr lang="en-US" dirty="0"/>
          </a:p>
          <a:p>
            <a:pPr lvl="0"/>
            <a:r>
              <a:rPr lang="en-GB" dirty="0" err="1"/>
              <a:t>Проналази</a:t>
            </a:r>
            <a:r>
              <a:rPr lang="en-GB" dirty="0"/>
              <a:t> </a:t>
            </a:r>
            <a:r>
              <a:rPr lang="en-GB" dirty="0" err="1"/>
              <a:t>материјал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интернету</a:t>
            </a:r>
            <a:r>
              <a:rPr lang="en-GB" dirty="0"/>
              <a:t> у </a:t>
            </a:r>
            <a:r>
              <a:rPr lang="en-GB" dirty="0" err="1"/>
              <a:t>вези</a:t>
            </a:r>
            <a:r>
              <a:rPr lang="en-GB" dirty="0"/>
              <a:t> </a:t>
            </a:r>
            <a:r>
              <a:rPr lang="en-GB" dirty="0" err="1"/>
              <a:t>теме</a:t>
            </a:r>
            <a:r>
              <a:rPr lang="en-GB" dirty="0"/>
              <a:t> и </a:t>
            </a:r>
            <a:r>
              <a:rPr lang="en-GB" dirty="0" err="1"/>
              <a:t>поставља</a:t>
            </a:r>
            <a:r>
              <a:rPr lang="en-GB" dirty="0"/>
              <a:t> </a:t>
            </a:r>
            <a:r>
              <a:rPr lang="en-GB" dirty="0" err="1"/>
              <a:t>кључно</a:t>
            </a:r>
            <a:r>
              <a:rPr lang="en-GB" dirty="0"/>
              <a:t> </a:t>
            </a:r>
            <a:r>
              <a:rPr lang="en-GB" dirty="0" err="1"/>
              <a:t>питање</a:t>
            </a:r>
            <a:r>
              <a:rPr lang="en-GB" dirty="0"/>
              <a:t> </a:t>
            </a:r>
            <a:r>
              <a:rPr lang="en-GB" dirty="0" err="1"/>
              <a:t>да</a:t>
            </a:r>
            <a:r>
              <a:rPr lang="en-GB" dirty="0"/>
              <a:t> </a:t>
            </a:r>
            <a:r>
              <a:rPr lang="en-GB" dirty="0" err="1"/>
              <a:t>би</a:t>
            </a:r>
            <a:r>
              <a:rPr lang="en-GB" dirty="0"/>
              <a:t> </a:t>
            </a:r>
            <a:r>
              <a:rPr lang="en-GB" dirty="0" err="1"/>
              <a:t>проверио</a:t>
            </a:r>
            <a:r>
              <a:rPr lang="en-GB" dirty="0"/>
              <a:t> </a:t>
            </a:r>
            <a:r>
              <a:rPr lang="en-GB" dirty="0" err="1"/>
              <a:t>разумевање</a:t>
            </a:r>
            <a:endParaRPr lang="en-US" dirty="0"/>
          </a:p>
          <a:p>
            <a:pPr lvl="0"/>
            <a:r>
              <a:rPr lang="en-GB" dirty="0" err="1"/>
              <a:t>Комуницира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en-GB" dirty="0" err="1"/>
              <a:t>Прати</a:t>
            </a:r>
            <a:r>
              <a:rPr lang="en-GB" dirty="0"/>
              <a:t> </a:t>
            </a:r>
            <a:r>
              <a:rPr lang="en-GB" dirty="0" err="1"/>
              <a:t>активност</a:t>
            </a:r>
            <a:r>
              <a:rPr lang="en-GB" dirty="0"/>
              <a:t> </a:t>
            </a:r>
            <a:r>
              <a:rPr lang="en-GB" dirty="0" err="1"/>
              <a:t>ученика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платформи</a:t>
            </a:r>
            <a:endParaRPr lang="en-US" dirty="0"/>
          </a:p>
          <a:p>
            <a:pPr lvl="0"/>
            <a:r>
              <a:rPr lang="en-GB" dirty="0" err="1"/>
              <a:t>Прегледа</a:t>
            </a:r>
            <a:r>
              <a:rPr lang="en-GB" dirty="0"/>
              <a:t> </a:t>
            </a:r>
            <a:r>
              <a:rPr lang="en-GB" dirty="0" err="1"/>
              <a:t>радове</a:t>
            </a:r>
            <a:r>
              <a:rPr lang="en-GB" dirty="0"/>
              <a:t>,</a:t>
            </a:r>
            <a:endParaRPr lang="en-US" dirty="0"/>
          </a:p>
          <a:p>
            <a:pPr lvl="0"/>
            <a:r>
              <a:rPr lang="en-GB" dirty="0" err="1"/>
              <a:t>Коментарише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b="1" dirty="0" err="1"/>
              <a:t>Активност</a:t>
            </a:r>
            <a:r>
              <a:rPr lang="en-GB" b="1" dirty="0"/>
              <a:t> </a:t>
            </a:r>
            <a:r>
              <a:rPr lang="en-GB" b="1" dirty="0" err="1"/>
              <a:t>ученика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pPr lvl="0"/>
            <a:r>
              <a:rPr lang="en-GB" dirty="0" err="1"/>
              <a:t>Проверава</a:t>
            </a:r>
            <a:r>
              <a:rPr lang="en-GB" dirty="0"/>
              <a:t> </a:t>
            </a:r>
            <a:r>
              <a:rPr lang="en-GB" dirty="0" err="1"/>
              <a:t>себе</a:t>
            </a:r>
            <a:r>
              <a:rPr lang="en-GB" dirty="0"/>
              <a:t> у </a:t>
            </a:r>
            <a:r>
              <a:rPr lang="en-GB" dirty="0" err="1"/>
              <a:t>разумевању</a:t>
            </a:r>
            <a:r>
              <a:rPr lang="en-GB" dirty="0"/>
              <a:t> ВИДЕО САДРЖАЈА, </a:t>
            </a:r>
            <a:endParaRPr lang="en-US" dirty="0"/>
          </a:p>
          <a:p>
            <a:pPr lvl="0"/>
            <a:r>
              <a:rPr lang="en-GB" dirty="0" err="1"/>
              <a:t>Тражи</a:t>
            </a:r>
            <a:r>
              <a:rPr lang="en-GB" dirty="0"/>
              <a:t> </a:t>
            </a:r>
            <a:r>
              <a:rPr lang="en-GB" dirty="0" err="1"/>
              <a:t>одговор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кључно</a:t>
            </a:r>
            <a:r>
              <a:rPr lang="en-GB" dirty="0"/>
              <a:t> </a:t>
            </a:r>
            <a:r>
              <a:rPr lang="en-GB" dirty="0" err="1"/>
              <a:t>питање</a:t>
            </a:r>
            <a:endParaRPr lang="en-US" dirty="0"/>
          </a:p>
          <a:p>
            <a:pPr lvl="0"/>
            <a:r>
              <a:rPr lang="en-GB" dirty="0" err="1"/>
              <a:t>Примењује</a:t>
            </a:r>
            <a:r>
              <a:rPr lang="en-GB" dirty="0"/>
              <a:t> </a:t>
            </a:r>
            <a:r>
              <a:rPr lang="en-GB" dirty="0" err="1"/>
              <a:t>научено</a:t>
            </a:r>
            <a:r>
              <a:rPr lang="en-GB" dirty="0"/>
              <a:t> </a:t>
            </a:r>
            <a:r>
              <a:rPr lang="en-GB" dirty="0" err="1"/>
              <a:t>граматичко</a:t>
            </a:r>
            <a:r>
              <a:rPr lang="en-GB" dirty="0"/>
              <a:t> </a:t>
            </a:r>
            <a:r>
              <a:rPr lang="en-GB" dirty="0" err="1"/>
              <a:t>правило</a:t>
            </a:r>
            <a:endParaRPr lang="en-US" dirty="0"/>
          </a:p>
          <a:p>
            <a:pPr lvl="0"/>
            <a:r>
              <a:rPr lang="en-GB" dirty="0" err="1"/>
              <a:t>Шаље</a:t>
            </a:r>
            <a:r>
              <a:rPr lang="en-GB" dirty="0"/>
              <a:t> </a:t>
            </a:r>
            <a:r>
              <a:rPr lang="en-GB" dirty="0" err="1"/>
              <a:t>домаћи</a:t>
            </a:r>
            <a:r>
              <a:rPr lang="en-GB" dirty="0"/>
              <a:t> </a:t>
            </a:r>
            <a:r>
              <a:rPr lang="en-GB" dirty="0" err="1"/>
              <a:t>задатак</a:t>
            </a:r>
            <a:r>
              <a:rPr lang="en-GB" dirty="0"/>
              <a:t> </a:t>
            </a:r>
            <a:r>
              <a:rPr lang="en-GB" dirty="0" err="1"/>
              <a:t>путем</a:t>
            </a:r>
            <a:r>
              <a:rPr lang="en-GB" dirty="0"/>
              <a:t> ГУГЛ УЧИОНИЦЕ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sr-Cyrl-RS" sz="3100" dirty="0" smtClean="0"/>
              <a:t>1. ЧАС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GB" b="1" dirty="0" err="1" smtClean="0"/>
              <a:t>Активност</a:t>
            </a:r>
            <a:r>
              <a:rPr lang="en-GB" b="1" dirty="0" smtClean="0"/>
              <a:t> </a:t>
            </a:r>
            <a:r>
              <a:rPr lang="en-GB" b="1" dirty="0"/>
              <a:t>1:</a:t>
            </a:r>
            <a:endParaRPr lang="en-US" dirty="0"/>
          </a:p>
          <a:p>
            <a:pPr lvl="0"/>
            <a:r>
              <a:rPr lang="en-GB" dirty="0" err="1"/>
              <a:t>Одгледати</a:t>
            </a:r>
            <a:r>
              <a:rPr lang="en-GB" dirty="0"/>
              <a:t> </a:t>
            </a:r>
            <a:r>
              <a:rPr lang="en-GB" dirty="0" err="1"/>
              <a:t>видео</a:t>
            </a:r>
            <a:r>
              <a:rPr lang="en-GB" dirty="0"/>
              <a:t> у </a:t>
            </a:r>
            <a:r>
              <a:rPr lang="en-GB" dirty="0" err="1"/>
              <a:t>коме</a:t>
            </a:r>
            <a:r>
              <a:rPr lang="en-GB" dirty="0"/>
              <a:t> </a:t>
            </a:r>
            <a:r>
              <a:rPr lang="en-GB" dirty="0" err="1"/>
              <a:t>наставник</a:t>
            </a:r>
            <a:r>
              <a:rPr lang="en-GB" dirty="0"/>
              <a:t> </a:t>
            </a:r>
            <a:r>
              <a:rPr lang="en-GB" dirty="0" err="1"/>
              <a:t>објашњава</a:t>
            </a:r>
            <a:r>
              <a:rPr lang="en-GB" dirty="0"/>
              <a:t> </a:t>
            </a:r>
            <a:r>
              <a:rPr lang="en-GB" dirty="0" err="1"/>
              <a:t>правила</a:t>
            </a:r>
            <a:r>
              <a:rPr lang="en-GB" dirty="0"/>
              <a:t> </a:t>
            </a:r>
            <a:r>
              <a:rPr lang="en-GB" dirty="0" err="1"/>
              <a:t>грађења</a:t>
            </a:r>
            <a:r>
              <a:rPr lang="en-GB" dirty="0"/>
              <a:t> и </a:t>
            </a:r>
            <a:r>
              <a:rPr lang="en-GB" dirty="0" err="1"/>
              <a:t>употребе</a:t>
            </a:r>
            <a:r>
              <a:rPr lang="en-GB" dirty="0"/>
              <a:t> </a:t>
            </a:r>
            <a:r>
              <a:rPr lang="en-GB" dirty="0" err="1"/>
              <a:t>Пасива</a:t>
            </a:r>
            <a:endParaRPr lang="en-US" dirty="0"/>
          </a:p>
          <a:p>
            <a:r>
              <a:rPr lang="en-GB" dirty="0"/>
              <a:t> (</a:t>
            </a:r>
            <a:r>
              <a:rPr lang="en-GB" dirty="0" err="1"/>
              <a:t>Прилог</a:t>
            </a:r>
            <a:r>
              <a:rPr lang="en-GB" dirty="0"/>
              <a:t> 1) </a:t>
            </a:r>
            <a:r>
              <a:rPr lang="en-GB" dirty="0" err="1"/>
              <a:t>са</a:t>
            </a:r>
            <a:r>
              <a:rPr lang="en-GB" dirty="0"/>
              <a:t> </a:t>
            </a:r>
            <a:r>
              <a:rPr lang="en-GB" dirty="0" err="1"/>
              <a:t>линка</a:t>
            </a:r>
            <a:r>
              <a:rPr lang="en-GB" dirty="0"/>
              <a:t> </a:t>
            </a:r>
            <a:r>
              <a:rPr lang="en-GB" dirty="0" smtClean="0">
                <a:hlinkClick r:id="rId2"/>
              </a:rPr>
              <a:t>Active to passive</a:t>
            </a:r>
            <a:r>
              <a:rPr lang="en-GB" dirty="0" smtClean="0"/>
              <a:t>://</a:t>
            </a:r>
            <a:r>
              <a:rPr lang="en-GB" dirty="0"/>
              <a:t>www.youtube.com/watch?v=GNUeBIpJeus&amp;t=2s</a:t>
            </a:r>
            <a:endParaRPr lang="en-US" dirty="0"/>
          </a:p>
          <a:p>
            <a:pPr lvl="0"/>
            <a:r>
              <a:rPr lang="en-GB" dirty="0" err="1"/>
              <a:t>Преписати</a:t>
            </a:r>
            <a:r>
              <a:rPr lang="en-GB" dirty="0"/>
              <a:t> </a:t>
            </a:r>
            <a:r>
              <a:rPr lang="en-GB" dirty="0" err="1"/>
              <a:t>правила</a:t>
            </a:r>
            <a:r>
              <a:rPr lang="en-GB" dirty="0"/>
              <a:t> и </a:t>
            </a:r>
            <a:r>
              <a:rPr lang="en-GB" dirty="0" err="1"/>
              <a:t>примере</a:t>
            </a:r>
            <a:r>
              <a:rPr lang="en-GB" dirty="0"/>
              <a:t> у </a:t>
            </a:r>
            <a:r>
              <a:rPr lang="en-GB" dirty="0" err="1"/>
              <a:t>свеску</a:t>
            </a:r>
            <a:r>
              <a:rPr lang="en-GB" dirty="0"/>
              <a:t>.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Активност</a:t>
            </a:r>
            <a:r>
              <a:rPr lang="en-GB" dirty="0" smtClean="0"/>
              <a:t>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 </a:t>
            </a:r>
            <a:endParaRPr lang="en-US" dirty="0"/>
          </a:p>
        </p:txBody>
      </p:sp>
      <p:pic>
        <p:nvPicPr>
          <p:cNvPr id="5" name="Picture Placeholder 4" descr="COOBER PEDY AUSTRALIA (08.04.2020. 12.45.51)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3380035" cy="5867400"/>
          </a:xfrm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lvl="0"/>
            <a:r>
              <a:rPr lang="sr-Cyrl-RS" dirty="0" smtClean="0"/>
              <a:t>Watch </a:t>
            </a:r>
            <a:r>
              <a:rPr lang="sr-Cyrl-RS" dirty="0" smtClean="0"/>
              <a:t>the video </a:t>
            </a:r>
            <a:r>
              <a:rPr lang="sr-Latn-RS" dirty="0" smtClean="0"/>
              <a:t>about</a:t>
            </a:r>
            <a:r>
              <a:rPr lang="sr-Cyrl-RS" dirty="0" smtClean="0"/>
              <a:t> COOBER PEDY AUSTRALIA https://www.youtube.com/watch?v=uFA-OB-nJ_I</a:t>
            </a:r>
            <a:endParaRPr lang="en-US" dirty="0" smtClean="0"/>
          </a:p>
          <a:p>
            <a:pPr lvl="0"/>
            <a:r>
              <a:rPr lang="sr-Cyrl-RS" dirty="0" smtClean="0"/>
              <a:t>then turn the sentences given in the </a:t>
            </a:r>
            <a:r>
              <a:rPr lang="sr-Latn-RS" dirty="0" smtClean="0"/>
              <a:t>form of a google quiz</a:t>
            </a:r>
            <a:r>
              <a:rPr lang="sr-Cyrl-RS" dirty="0" smtClean="0"/>
              <a:t> into the passive. (Погледајте видео клип, затим пребаците реченице у пасив - Прилог 2 </a:t>
            </a:r>
            <a:r>
              <a:rPr lang="sr-Latn-RS" dirty="0" smtClean="0"/>
              <a:t>SLIKA Google quiz</a:t>
            </a:r>
            <a:r>
              <a:rPr lang="sr-Cyrl-RS" dirty="0" smtClean="0"/>
              <a:t>)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Активност 3: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sr-Cyrl-RS" dirty="0" smtClean="0"/>
              <a:t>Then</a:t>
            </a:r>
            <a:r>
              <a:rPr lang="sr-Cyrl-RS" dirty="0" smtClean="0"/>
              <a:t>, answer the key question set in a form of a google quiz (потом одговорите на питањ</a:t>
            </a:r>
            <a:r>
              <a:rPr lang="en-US" dirty="0" smtClean="0"/>
              <a:t>a</a:t>
            </a:r>
            <a:r>
              <a:rPr lang="sr-Cyrl-RS" dirty="0" smtClean="0"/>
              <a:t> постављен</a:t>
            </a:r>
            <a:r>
              <a:rPr lang="en-US" dirty="0" smtClean="0"/>
              <a:t>a</a:t>
            </a:r>
            <a:r>
              <a:rPr lang="sr-Cyrl-RS" dirty="0" smtClean="0"/>
              <a:t> у виду гугл упитника у сегменту школски рад)</a:t>
            </a:r>
            <a:endParaRPr lang="en-US" dirty="0" smtClean="0"/>
          </a:p>
          <a:p>
            <a:endParaRPr lang="en-US" dirty="0" smtClean="0"/>
          </a:p>
          <a:p>
            <a:r>
              <a:rPr lang="sr-Cyrl-RS" dirty="0" smtClean="0"/>
              <a:t>The temperature in the dugouts is_________all year round.</a:t>
            </a:r>
            <a:endParaRPr lang="en-US" dirty="0" smtClean="0"/>
          </a:p>
          <a:p>
            <a:r>
              <a:rPr lang="sr-Cyrl-RS" dirty="0" smtClean="0"/>
              <a:t>The subterranian homes in Coober Pedy are called the ___________.</a:t>
            </a:r>
            <a:endParaRPr lang="en-US" dirty="0" smtClean="0"/>
          </a:p>
          <a:p>
            <a:r>
              <a:rPr lang="sr-Cyrl-R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sr-Cyrl-RS" sz="3100" dirty="0" smtClean="0"/>
              <a:t>2. ЧАС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sr-Cyrl-RS" b="1" dirty="0"/>
              <a:t> </a:t>
            </a:r>
            <a:r>
              <a:rPr lang="sr-Cyrl-RS" b="1" dirty="0" smtClean="0"/>
              <a:t>Активност </a:t>
            </a:r>
            <a:r>
              <a:rPr lang="sr-Cyrl-RS" b="1" dirty="0"/>
              <a:t>1:</a:t>
            </a:r>
            <a:endParaRPr lang="en-US" dirty="0"/>
          </a:p>
          <a:p>
            <a:r>
              <a:rPr lang="en-GB" dirty="0" smtClean="0"/>
              <a:t>Watch </a:t>
            </a:r>
            <a:r>
              <a:rPr lang="en-GB" dirty="0"/>
              <a:t>the movie trailer </a:t>
            </a:r>
            <a:r>
              <a:rPr lang="sr-Cyrl-RS" dirty="0"/>
              <a:t>(Погледајте инсерт из филма </a:t>
            </a:r>
            <a:r>
              <a:rPr lang="sr-Cyrl-RS" dirty="0" smtClean="0"/>
              <a:t>Аладин</a:t>
            </a:r>
            <a:r>
              <a:rPr lang="en-US" dirty="0" smtClean="0"/>
              <a:t> 2019.</a:t>
            </a:r>
            <a:r>
              <a:rPr lang="sr-Cyrl-RS" dirty="0" smtClean="0"/>
              <a:t>) </a:t>
            </a:r>
            <a:r>
              <a:rPr lang="en-GB" dirty="0"/>
              <a:t>link</a:t>
            </a:r>
            <a:r>
              <a:rPr lang="sr-Cyrl-RS" dirty="0"/>
              <a:t>   </a:t>
            </a:r>
            <a:r>
              <a:rPr lang="en-US" dirty="0" smtClean="0">
                <a:hlinkClick r:id="rId3"/>
              </a:rPr>
              <a:t>https://www.youtube.com/watch?v=foyufD52aog</a:t>
            </a:r>
            <a:endParaRPr lang="sr-Cyrl-RS" dirty="0" smtClean="0"/>
          </a:p>
          <a:p>
            <a:r>
              <a:rPr lang="en-GB" b="1" dirty="0" err="1" smtClean="0"/>
              <a:t>Активност</a:t>
            </a:r>
            <a:r>
              <a:rPr lang="en-GB" b="1" dirty="0" smtClean="0"/>
              <a:t> </a:t>
            </a:r>
            <a:r>
              <a:rPr lang="sr-Cyrl-RS" b="1" dirty="0"/>
              <a:t>2</a:t>
            </a:r>
            <a:r>
              <a:rPr lang="en-GB" b="1" dirty="0"/>
              <a:t>: </a:t>
            </a:r>
            <a:r>
              <a:rPr lang="sr-Cyrl-RS" dirty="0"/>
              <a:t>Т</a:t>
            </a:r>
            <a:r>
              <a:rPr lang="en-GB" dirty="0"/>
              <a:t>urn the sentences given in the attached document into the passive</a:t>
            </a:r>
            <a:r>
              <a:rPr lang="sr-Cyrl-RS" dirty="0"/>
              <a:t>(</a:t>
            </a:r>
            <a:r>
              <a:rPr lang="en-GB" dirty="0" err="1"/>
              <a:t>пребаците</a:t>
            </a:r>
            <a:r>
              <a:rPr lang="en-GB" dirty="0"/>
              <a:t> </a:t>
            </a:r>
            <a:r>
              <a:rPr lang="en-GB" dirty="0" err="1"/>
              <a:t>задате</a:t>
            </a:r>
            <a:r>
              <a:rPr lang="en-GB" dirty="0"/>
              <a:t> </a:t>
            </a:r>
            <a:r>
              <a:rPr lang="en-GB" dirty="0" err="1"/>
              <a:t>реченице</a:t>
            </a:r>
            <a:r>
              <a:rPr lang="en-GB" dirty="0"/>
              <a:t> у </a:t>
            </a:r>
            <a:r>
              <a:rPr lang="en-GB" dirty="0" err="1"/>
              <a:t>пасив</a:t>
            </a:r>
            <a:r>
              <a:rPr lang="en-GB" dirty="0"/>
              <a:t> - </a:t>
            </a:r>
            <a:r>
              <a:rPr lang="en-GB" dirty="0" err="1"/>
              <a:t>Прилог</a:t>
            </a:r>
            <a:r>
              <a:rPr lang="en-GB" dirty="0"/>
              <a:t> 2a</a:t>
            </a:r>
            <a:r>
              <a:rPr lang="en-GB" dirty="0" smtClean="0"/>
              <a:t>).</a:t>
            </a:r>
          </a:p>
          <a:p>
            <a:endParaRPr lang="en-US" dirty="0"/>
          </a:p>
          <a:p>
            <a:r>
              <a:rPr lang="sr-Cyrl-RS" b="1" dirty="0"/>
              <a:t> 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5181600"/>
          <a:ext cx="914400" cy="792163"/>
        </p:xfrm>
        <a:graphic>
          <a:graphicData uri="http://schemas.openxmlformats.org/presentationml/2006/ole">
            <p:oleObj spid="_x0000_s2051" name="Document" showAsIcon="1" r:id="rId4" imgW="914400" imgH="79236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614</TotalTime>
  <Words>387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Apex</vt:lpstr>
      <vt:lpstr>Microsoft Office Word Document</vt:lpstr>
      <vt:lpstr>ПРИПРЕМА ЗА ОНЛАЈН ЧАСОВЕ </vt:lpstr>
      <vt:lpstr>Циљ часа: </vt:lpstr>
      <vt:lpstr>Стандарди </vt:lpstr>
      <vt:lpstr>Међупредметне компетенције </vt:lpstr>
      <vt:lpstr>Slide 5</vt:lpstr>
      <vt:lpstr> 1. ЧАС </vt:lpstr>
      <vt:lpstr>Активност 2:  </vt:lpstr>
      <vt:lpstr>Активност 3:</vt:lpstr>
      <vt:lpstr> 2. ЧАС </vt:lpstr>
      <vt:lpstr>Активност 3: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ПРИПРЕМА ЗА ОНЛАЈН ЧАСОВЕ</dc:title>
  <dc:creator>Tamara</dc:creator>
  <cp:lastModifiedBy>Tamara</cp:lastModifiedBy>
  <cp:revision>23</cp:revision>
  <dcterms:created xsi:type="dcterms:W3CDTF">2020-05-01T16:00:41Z</dcterms:created>
  <dcterms:modified xsi:type="dcterms:W3CDTF">2020-05-02T16:14:10Z</dcterms:modified>
</cp:coreProperties>
</file>